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OffutureInsights/Story1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878ED0C6-A40D-475B-AB69-5AC54F09AB8F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gb">
                <a:hlinkClick r:id="rId6"/>
              </a:rPr>
              <a:t>OffutureInsights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E334CDBA-387E-43A9-80DA-7AC46E89C5F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6/19/2025 4:21:17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7" id="10" name="slide10">
            <a:extLst>
              <a:ext uri="{FF2B5EF4-FFF2-40B4-BE49-F238E27FC236}">
                <a16:creationId xmlns:a16="http://schemas.microsoft.com/office/drawing/2014/main" id="{1B253A90-43C1-40C3-A44B-2DE24916E9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7" id="11" name="slide11">
            <a:extLst>
              <a:ext uri="{FF2B5EF4-FFF2-40B4-BE49-F238E27FC236}">
                <a16:creationId xmlns:a16="http://schemas.microsoft.com/office/drawing/2014/main" id="{A5B53006-BA3E-4131-8415-7410BF2615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9" id="12" name="slide12">
            <a:extLst>
              <a:ext uri="{FF2B5EF4-FFF2-40B4-BE49-F238E27FC236}">
                <a16:creationId xmlns:a16="http://schemas.microsoft.com/office/drawing/2014/main" id="{01BC31FB-5ED1-46C3-A420-BB125EB341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5" id="13" name="slide13">
            <a:extLst>
              <a:ext uri="{FF2B5EF4-FFF2-40B4-BE49-F238E27FC236}">
                <a16:creationId xmlns:a16="http://schemas.microsoft.com/office/drawing/2014/main" id="{11405B4F-09EC-412C-ABDB-37CC4ADD06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8" id="14" name="slide14">
            <a:extLst>
              <a:ext uri="{FF2B5EF4-FFF2-40B4-BE49-F238E27FC236}">
                <a16:creationId xmlns:a16="http://schemas.microsoft.com/office/drawing/2014/main" id="{070DB613-AA2E-4723-A70D-6C7E6263D7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1" id="15" name="slide15">
            <a:extLst>
              <a:ext uri="{FF2B5EF4-FFF2-40B4-BE49-F238E27FC236}">
                <a16:creationId xmlns:a16="http://schemas.microsoft.com/office/drawing/2014/main" id="{95D96088-EF5B-4B03-A242-BCE07C19ECC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6" id="16" name="slide16">
            <a:extLst>
              <a:ext uri="{FF2B5EF4-FFF2-40B4-BE49-F238E27FC236}">
                <a16:creationId xmlns:a16="http://schemas.microsoft.com/office/drawing/2014/main" id="{B67303DC-69B0-4AF0-BAF7-F93B6E0A1C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2" id="17" name="slide17">
            <a:extLst>
              <a:ext uri="{FF2B5EF4-FFF2-40B4-BE49-F238E27FC236}">
                <a16:creationId xmlns:a16="http://schemas.microsoft.com/office/drawing/2014/main" id="{2CEE0166-F831-496F-B215-A6736406C6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22" id="18" name="slide18">
            <a:extLst>
              <a:ext uri="{FF2B5EF4-FFF2-40B4-BE49-F238E27FC236}">
                <a16:creationId xmlns:a16="http://schemas.microsoft.com/office/drawing/2014/main" id="{3842AFC4-9FEC-4AE0-AF55-8D60AFAECE6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9" id="19" name="slide19">
            <a:extLst>
              <a:ext uri="{FF2B5EF4-FFF2-40B4-BE49-F238E27FC236}">
                <a16:creationId xmlns:a16="http://schemas.microsoft.com/office/drawing/2014/main" id="{E18B4B8B-A6CA-469C-9DDF-4D659457E92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6" id="2" name="slide2">
            <a:extLst>
              <a:ext uri="{FF2B5EF4-FFF2-40B4-BE49-F238E27FC236}">
                <a16:creationId xmlns:a16="http://schemas.microsoft.com/office/drawing/2014/main" id="{5357E1EF-A41A-413D-988F-8ACEBD686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21" id="20" name="slide20">
            <a:extLst>
              <a:ext uri="{FF2B5EF4-FFF2-40B4-BE49-F238E27FC236}">
                <a16:creationId xmlns:a16="http://schemas.microsoft.com/office/drawing/2014/main" id="{0D1F6EE5-A13F-4A96-8761-112A74B86E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4" id="21" name="slide21">
            <a:extLst>
              <a:ext uri="{FF2B5EF4-FFF2-40B4-BE49-F238E27FC236}">
                <a16:creationId xmlns:a16="http://schemas.microsoft.com/office/drawing/2014/main" id="{3EDBFB65-1BA1-4423-837F-D1C3617766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23" id="22" name="slide22">
            <a:extLst>
              <a:ext uri="{FF2B5EF4-FFF2-40B4-BE49-F238E27FC236}">
                <a16:creationId xmlns:a16="http://schemas.microsoft.com/office/drawing/2014/main" id="{11394BD2-6567-4F04-8F19-8C302E3B9C0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0" id="23" name="slide23">
            <a:extLst>
              <a:ext uri="{FF2B5EF4-FFF2-40B4-BE49-F238E27FC236}">
                <a16:creationId xmlns:a16="http://schemas.microsoft.com/office/drawing/2014/main" id="{31FE04FF-BCCA-49D9-B1F0-45EB428911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20" id="24" name="slide24">
            <a:extLst>
              <a:ext uri="{FF2B5EF4-FFF2-40B4-BE49-F238E27FC236}">
                <a16:creationId xmlns:a16="http://schemas.microsoft.com/office/drawing/2014/main" id="{7A8BAC87-6665-4CD4-949D-44D878C0364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5" id="3" name="slide3">
            <a:extLst>
              <a:ext uri="{FF2B5EF4-FFF2-40B4-BE49-F238E27FC236}">
                <a16:creationId xmlns:a16="http://schemas.microsoft.com/office/drawing/2014/main" id="{BC19EFCF-9B9C-4F69-BE2B-BC38544CA9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8" id="4" name="slide4">
            <a:extLst>
              <a:ext uri="{FF2B5EF4-FFF2-40B4-BE49-F238E27FC236}">
                <a16:creationId xmlns:a16="http://schemas.microsoft.com/office/drawing/2014/main" id="{A8BF5ED3-C852-48FF-B39F-8C296EDE0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" id="5" name="slide5">
            <a:extLst>
              <a:ext uri="{FF2B5EF4-FFF2-40B4-BE49-F238E27FC236}">
                <a16:creationId xmlns:a16="http://schemas.microsoft.com/office/drawing/2014/main" id="{51D6D2C8-7F42-48A9-B271-1A1129B0F1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2" id="6" name="slide6">
            <a:extLst>
              <a:ext uri="{FF2B5EF4-FFF2-40B4-BE49-F238E27FC236}">
                <a16:creationId xmlns:a16="http://schemas.microsoft.com/office/drawing/2014/main" id="{A7D73035-227A-4FA6-8BC8-4DA567A786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3" id="7" name="slide7">
            <a:extLst>
              <a:ext uri="{FF2B5EF4-FFF2-40B4-BE49-F238E27FC236}">
                <a16:creationId xmlns:a16="http://schemas.microsoft.com/office/drawing/2014/main" id="{A137F261-56EF-49EF-BBAB-5596332892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4" id="8" name="slide8">
            <a:extLst>
              <a:ext uri="{FF2B5EF4-FFF2-40B4-BE49-F238E27FC236}">
                <a16:creationId xmlns:a16="http://schemas.microsoft.com/office/drawing/2014/main" id="{4067886E-D185-4B3E-B829-D0A89CA79C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3" id="9" name="slide9">
            <a:extLst>
              <a:ext uri="{FF2B5EF4-FFF2-40B4-BE49-F238E27FC236}">
                <a16:creationId xmlns:a16="http://schemas.microsoft.com/office/drawing/2014/main" id="{BFD0EB6B-8AA5-4974-BCF8-89E3DEE4B4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57162"/>
            <a:ext cx="108680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2025-06-19T16:21:27Z</dcterms:created>
  <dcterms:modified xsi:type="dcterms:W3CDTF">2025-06-19T16:21:27Z</dcterms:modified>
</cp:coreProperties>
</file>